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7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0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8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5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5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0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8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6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4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4EFC-07B0-5741-A4A7-8702C53672B2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C098C-1B99-D04A-972C-CF0412AA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4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Noodletools</a:t>
            </a:r>
            <a:r>
              <a:rPr lang="en-US" dirty="0" smtClean="0"/>
              <a:t>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“My Ideas” box:</a:t>
            </a:r>
          </a:p>
          <a:p>
            <a:r>
              <a:rPr lang="en-US" dirty="0" smtClean="0"/>
              <a:t>What to you wonder?</a:t>
            </a:r>
          </a:p>
          <a:p>
            <a:r>
              <a:rPr lang="en-US" dirty="0" smtClean="0"/>
              <a:t>How does this fit in with what you know?</a:t>
            </a:r>
          </a:p>
          <a:p>
            <a:r>
              <a:rPr lang="en-US" dirty="0" smtClean="0"/>
              <a:t>What do you need to do to follow up?</a:t>
            </a:r>
          </a:p>
          <a:p>
            <a:r>
              <a:rPr lang="en-US" dirty="0" smtClean="0"/>
              <a:t>HOW DOES THIS RELATE TO 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7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</a:p>
          <a:p>
            <a:r>
              <a:rPr lang="en-US" dirty="0" smtClean="0"/>
              <a:t>Evidence </a:t>
            </a:r>
          </a:p>
          <a:p>
            <a:r>
              <a:rPr lang="en-US" dirty="0" smtClean="0"/>
              <a:t>Reasoning</a:t>
            </a:r>
          </a:p>
          <a:p>
            <a:r>
              <a:rPr lang="en-US" dirty="0" smtClean="0"/>
              <a:t>Alternatives to Consider (Rebuttal)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They  Say/I Say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81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3-12-12 at 6.53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4" b="7434"/>
          <a:stretch>
            <a:fillRect/>
          </a:stretch>
        </p:blipFill>
        <p:spPr>
          <a:xfrm>
            <a:off x="457199" y="593838"/>
            <a:ext cx="8548661" cy="5532325"/>
          </a:xfrm>
        </p:spPr>
      </p:pic>
    </p:spTree>
    <p:extLst>
      <p:ext uri="{BB962C8B-B14F-4D97-AF65-F5344CB8AC3E}">
        <p14:creationId xmlns:p14="http://schemas.microsoft.com/office/powerpoint/2010/main" val="1279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“role” of a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existing bibliography to determine function of source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 descr="Screen Shot 2013-12-12 at 6.56.2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29" r="31114" b="15319"/>
          <a:stretch/>
        </p:blipFill>
        <p:spPr>
          <a:xfrm>
            <a:off x="0" y="2837224"/>
            <a:ext cx="9144000" cy="358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9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Justify Every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“Biased” sources are OK if you understand their role</a:t>
            </a:r>
          </a:p>
          <a:p>
            <a:r>
              <a:rPr lang="en-US" dirty="0" smtClean="0"/>
              <a:t>Can you JUSTIFY every source in your bibliography based on its role related to your thesis?</a:t>
            </a:r>
          </a:p>
          <a:p>
            <a:endParaRPr lang="en-US" dirty="0"/>
          </a:p>
          <a:p>
            <a:r>
              <a:rPr lang="en-US" dirty="0" smtClean="0"/>
              <a:t>Activity: You are 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90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110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Using Noodletools Notes</vt:lpstr>
      <vt:lpstr>Constructing an Argument</vt:lpstr>
      <vt:lpstr>PowerPoint Presentation</vt:lpstr>
      <vt:lpstr>The “role” of a source</vt:lpstr>
      <vt:lpstr>Justify Every 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schooladmin</dc:creator>
  <cp:lastModifiedBy>schooladmin</cp:lastModifiedBy>
  <cp:revision>4</cp:revision>
  <dcterms:created xsi:type="dcterms:W3CDTF">2013-12-11T14:27:35Z</dcterms:created>
  <dcterms:modified xsi:type="dcterms:W3CDTF">2014-07-17T03:19:08Z</dcterms:modified>
</cp:coreProperties>
</file>